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56" r:id="rId2"/>
    <p:sldId id="257" r:id="rId3"/>
    <p:sldId id="258" r:id="rId4"/>
    <p:sldId id="27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07BD"/>
    <a:srgbClr val="BA06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6" d="100"/>
          <a:sy n="96" d="100"/>
        </p:scale>
        <p:origin x="7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519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688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924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821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049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83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479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640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275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268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777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2315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207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7864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1187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383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19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D400DFA-51F3-4CA6-BA24-CB5FF1FEEC4C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21F8F61-D105-447D-A989-CB92095225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8512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841DA5-D379-47AE-A39B-DFF31D650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C707BC7-3DBB-4EE3-8BD4-33465F31A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3291" y="315270"/>
            <a:ext cx="1297978" cy="15816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B0A2EE-4566-4781-B55D-FE41174C5F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3" y="4077960"/>
            <a:ext cx="3061721" cy="26038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5BA1D36-4C76-43DA-ABE8-D0258F9D48AB}"/>
              </a:ext>
            </a:extLst>
          </p:cNvPr>
          <p:cNvSpPr txBox="1"/>
          <p:nvPr/>
        </p:nvSpPr>
        <p:spPr>
          <a:xfrm>
            <a:off x="2527620" y="555949"/>
            <a:ext cx="794956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Частное дошкольное образовательное учреждение 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178 открытого акционерного общества 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«Российские железные дороги»</a:t>
            </a: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155AC2-8200-4B6E-9A49-BD960DF76665}"/>
              </a:ext>
            </a:extLst>
          </p:cNvPr>
          <p:cNvSpPr txBox="1"/>
          <p:nvPr/>
        </p:nvSpPr>
        <p:spPr>
          <a:xfrm>
            <a:off x="2719297" y="2633517"/>
            <a:ext cx="81475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307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 «Здоровый дошкольник»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58D1C5-00B7-478E-B4FA-038746AA2777}"/>
              </a:ext>
            </a:extLst>
          </p:cNvPr>
          <p:cNvSpPr txBox="1"/>
          <p:nvPr/>
        </p:nvSpPr>
        <p:spPr>
          <a:xfrm>
            <a:off x="8908706" y="4898051"/>
            <a:ext cx="31369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                                                                               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Кузнецова Елена Викторовна                                                       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1E8635-B943-4C08-BDF5-29E35E676041}"/>
              </a:ext>
            </a:extLst>
          </p:cNvPr>
          <p:cNvSpPr txBox="1"/>
          <p:nvPr/>
        </p:nvSpPr>
        <p:spPr>
          <a:xfrm>
            <a:off x="4991869" y="5795108"/>
            <a:ext cx="18635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Кемерово 2020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DD6E43B-8897-460E-9CC5-D1555528772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5931" y="454522"/>
            <a:ext cx="1975580" cy="1488984"/>
          </a:xfrm>
          <a:prstGeom prst="rect">
            <a:avLst/>
          </a:prstGeom>
        </p:spPr>
      </p:pic>
      <p:pic>
        <p:nvPicPr>
          <p:cNvPr id="11" name="~PP640.WAV">
            <a:hlinkClick r:id="" action="ppaction://media"/>
          </p:cNvPr>
          <p:cNvPicPr>
            <a:picLocks noRot="1" noChangeAspect="1"/>
          </p:cNvPicPr>
          <p:nvPr>
            <a:wavAudioFile r:embed="rId1" name="~PP640.WAV"/>
          </p:nvPr>
        </p:nvPicPr>
        <p:blipFill>
          <a:blip r:embed="rId7"/>
          <a:stretch>
            <a:fillRect/>
          </a:stretch>
        </p:blipFill>
        <p:spPr>
          <a:xfrm>
            <a:off x="11680825" y="634682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52165"/>
      </p:ext>
    </p:extLst>
  </p:cSld>
  <p:clrMapOvr>
    <a:masterClrMapping/>
  </p:clrMapOvr>
  <p:transition spd="slow" advTm="781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EDC050-FD48-4F2F-ADAE-34CC3D45F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166" y="475545"/>
            <a:ext cx="10449667" cy="59069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206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2052239"/>
      </p:ext>
    </p:extLst>
  </p:cSld>
  <p:clrMapOvr>
    <a:masterClrMapping/>
  </p:clrMapOvr>
  <p:transition spd="slow" advTm="312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9B35E3-EF50-4721-B8AD-E24835692B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33" b="100000" l="22656" r="75625"/>
                    </a14:imgEffect>
                  </a14:imgLayer>
                </a14:imgProps>
              </a:ext>
            </a:extLst>
          </a:blip>
          <a:srcRect l="23382" r="24960"/>
          <a:stretch/>
        </p:blipFill>
        <p:spPr>
          <a:xfrm>
            <a:off x="711907" y="2536335"/>
            <a:ext cx="1986138" cy="21626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EC6753-4B7E-482B-9CD2-AB9EB1FD8D1E}"/>
              </a:ext>
            </a:extLst>
          </p:cNvPr>
          <p:cNvSpPr txBox="1"/>
          <p:nvPr/>
        </p:nvSpPr>
        <p:spPr>
          <a:xfrm>
            <a:off x="3587206" y="260614"/>
            <a:ext cx="4967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0307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спортивный уголок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017D09-56BF-4EAE-B15F-A672209213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8360" t="20152" r="13187"/>
          <a:stretch/>
        </p:blipFill>
        <p:spPr>
          <a:xfrm>
            <a:off x="3186450" y="1370896"/>
            <a:ext cx="5768623" cy="50467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EA04CAC-7733-4D4C-879F-D559EF76D8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5164" y="4419389"/>
            <a:ext cx="2682472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311477"/>
      </p:ext>
    </p:extLst>
  </p:cSld>
  <p:clrMapOvr>
    <a:masterClrMapping/>
  </p:clrMapOvr>
  <p:transition spd="slow" advTm="3915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F26B50-0C0B-4161-A7BF-A8E6364EA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038" y="318739"/>
            <a:ext cx="8773923" cy="62205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206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BB0D7A-BD02-4106-97BC-46638CE53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7539" y="4922567"/>
            <a:ext cx="1658256" cy="150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042742"/>
      </p:ext>
    </p:extLst>
  </p:cSld>
  <p:clrMapOvr>
    <a:masterClrMapping/>
  </p:clrMapOvr>
  <p:transition spd="slow" advTm="5164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EF738D-097A-4E4D-A27A-507222C5A0D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53171" y="4951516"/>
            <a:ext cx="1657774" cy="150706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EF4000-64E0-4B60-A5BF-B2D94C90969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7103" y="3306161"/>
            <a:ext cx="4387613" cy="32907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D5DF5B5-CF51-4270-9C2A-4F6628FAF10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04249" y="1023937"/>
            <a:ext cx="4188038" cy="31410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00216F6-CFD1-451F-8E1C-51D905C4E07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5641" y="996421"/>
            <a:ext cx="4603285" cy="34524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599CA4B-765B-4425-922A-C82774773619}"/>
              </a:ext>
            </a:extLst>
          </p:cNvPr>
          <p:cNvSpPr txBox="1"/>
          <p:nvPr/>
        </p:nvSpPr>
        <p:spPr>
          <a:xfrm>
            <a:off x="5683169" y="297469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70AD92-D0A9-4C8C-926F-374F2D858D60}"/>
              </a:ext>
            </a:extLst>
          </p:cNvPr>
          <p:cNvSpPr txBox="1"/>
          <p:nvPr/>
        </p:nvSpPr>
        <p:spPr>
          <a:xfrm>
            <a:off x="2438829" y="80178"/>
            <a:ext cx="7314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0307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с массажными мячиками</a:t>
            </a:r>
          </a:p>
        </p:txBody>
      </p:sp>
    </p:spTree>
    <p:extLst>
      <p:ext uri="{BB962C8B-B14F-4D97-AF65-F5344CB8AC3E}">
        <p14:creationId xmlns:p14="http://schemas.microsoft.com/office/powerpoint/2010/main" val="3398535553"/>
      </p:ext>
    </p:extLst>
  </p:cSld>
  <p:clrMapOvr>
    <a:masterClrMapping/>
  </p:clrMapOvr>
  <p:transition spd="slow" advTm="4976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6DB4E0-3EAC-4691-8168-838F0AAA40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181" y="496711"/>
            <a:ext cx="4287180" cy="32153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4F889D-ACA2-48A8-8848-A40654552D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29236" t="11527" r="12217" b="21437"/>
          <a:stretch/>
        </p:blipFill>
        <p:spPr>
          <a:xfrm>
            <a:off x="3778097" y="3172177"/>
            <a:ext cx="4016051" cy="34487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B5F0FE-94FB-488B-99F0-7CBCB4A47B2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93884" y="676382"/>
            <a:ext cx="4598340" cy="34487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C17665E-2A17-48ED-91E0-2C494A0C0D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2808" y="5115089"/>
            <a:ext cx="1658256" cy="150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957762"/>
      </p:ext>
    </p:extLst>
  </p:cSld>
  <p:clrMapOvr>
    <a:masterClrMapping/>
  </p:clrMapOvr>
  <p:transition spd="slow" advTm="2840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A73DCC-BAF1-487E-9DC7-29FD25A59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2549" y="4419389"/>
            <a:ext cx="2682472" cy="243861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534B89-18ED-44DD-94F3-5EB525F4D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999" y="846667"/>
            <a:ext cx="9805667" cy="54449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206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2680864"/>
      </p:ext>
    </p:extLst>
  </p:cSld>
  <p:clrMapOvr>
    <a:masterClrMapping/>
  </p:clrMapOvr>
  <p:transition spd="slow" advTm="3354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6113F7-6AF7-4980-A101-100FBBA304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8815" y="1207237"/>
            <a:ext cx="3193982" cy="42586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826A4B-627E-4BF8-BB43-AB175202E44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13631" y="1002796"/>
            <a:ext cx="3193982" cy="42586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7F9E705-566F-4795-8C60-30E5AE52875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78370" y="3036191"/>
            <a:ext cx="4562976" cy="34222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AC03E3-BA8F-4752-8242-980F55E5F46A}"/>
              </a:ext>
            </a:extLst>
          </p:cNvPr>
          <p:cNvSpPr txBox="1"/>
          <p:nvPr/>
        </p:nvSpPr>
        <p:spPr>
          <a:xfrm>
            <a:off x="3275702" y="200217"/>
            <a:ext cx="7274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0307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хочешь быть здоров - закаляйся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A273202-AB42-4F4A-B67C-207401A73D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5036" y="5152275"/>
            <a:ext cx="1876297" cy="170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038125"/>
      </p:ext>
    </p:extLst>
  </p:cSld>
  <p:clrMapOvr>
    <a:masterClrMapping/>
  </p:clrMapOvr>
  <p:transition spd="slow" advTm="4524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C47905-AF45-47E1-AE71-39C368A94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0630" y="4538133"/>
            <a:ext cx="2682472" cy="243861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9FB0C0-8150-472E-8B3F-96B085F4267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6610" y="2698046"/>
            <a:ext cx="4394999" cy="32962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56FC8E-10FB-4AA2-8EC8-A3AD1F624A0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42890" y="3194860"/>
            <a:ext cx="4395000" cy="32962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76CCD8C-3CAF-477B-985F-BE174694252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48104" y="524934"/>
            <a:ext cx="4394998" cy="32962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024AA3-7F9A-4238-8171-2EE83E37FB71}"/>
              </a:ext>
            </a:extLst>
          </p:cNvPr>
          <p:cNvSpPr txBox="1"/>
          <p:nvPr/>
        </p:nvSpPr>
        <p:spPr>
          <a:xfrm>
            <a:off x="451557" y="903111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0307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спортом дружить – весело жить</a:t>
            </a:r>
          </a:p>
        </p:txBody>
      </p:sp>
    </p:spTree>
    <p:extLst>
      <p:ext uri="{BB962C8B-B14F-4D97-AF65-F5344CB8AC3E}">
        <p14:creationId xmlns:p14="http://schemas.microsoft.com/office/powerpoint/2010/main" val="3370607465"/>
      </p:ext>
    </p:extLst>
  </p:cSld>
  <p:clrMapOvr>
    <a:masterClrMapping/>
  </p:clrMapOvr>
  <p:transition spd="slow" advTm="4758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7CD6C8-3B1F-421E-A9E4-CDDFFCC4D7A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9911" y="1960382"/>
            <a:ext cx="4432769" cy="33245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F87A0B6-851B-4995-89AC-711A45E2693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50623" y="1128009"/>
            <a:ext cx="4172882" cy="3129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F6C8D8-6275-4A92-B0E3-0C972F5D09D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6928" y="3544711"/>
            <a:ext cx="4172881" cy="31296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078695-7110-4AA6-94BC-FB9DBCCA1E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3935" y="5135484"/>
            <a:ext cx="1807843" cy="16434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A18474-F058-411F-AC30-1D2C999D47A2}"/>
              </a:ext>
            </a:extLst>
          </p:cNvPr>
          <p:cNvSpPr txBox="1"/>
          <p:nvPr/>
        </p:nvSpPr>
        <p:spPr>
          <a:xfrm>
            <a:off x="244317" y="412546"/>
            <a:ext cx="80643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307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спортивную площадку, приглашаем всех сейчас</a:t>
            </a:r>
          </a:p>
          <a:p>
            <a:r>
              <a:rPr lang="ru-RU" sz="2800" dirty="0">
                <a:solidFill>
                  <a:srgbClr val="0307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 спорта и здоровья начинается у нас</a:t>
            </a:r>
          </a:p>
        </p:txBody>
      </p:sp>
    </p:spTree>
    <p:extLst>
      <p:ext uri="{BB962C8B-B14F-4D97-AF65-F5344CB8AC3E}">
        <p14:creationId xmlns:p14="http://schemas.microsoft.com/office/powerpoint/2010/main" val="3191969499"/>
      </p:ext>
    </p:extLst>
  </p:cSld>
  <p:clrMapOvr>
    <a:masterClrMapping/>
  </p:clrMapOvr>
  <p:transition spd="slow" advTm="5054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CF4B4C-289C-43F3-9E74-BD4C59CD73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62816" y="5743388"/>
            <a:ext cx="1226073" cy="111461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7AFBC0-E8D9-4B18-9616-9683895313B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54802" y="2961762"/>
            <a:ext cx="4643496" cy="34826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0A1EC8-FB9C-4677-8561-89E962D47E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26418" t="2525"/>
          <a:stretch/>
        </p:blipFill>
        <p:spPr>
          <a:xfrm>
            <a:off x="346080" y="1630023"/>
            <a:ext cx="3823400" cy="37987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D2425A-0321-419C-84A2-F112E54C13C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22484" t="2987" r="7940" b="1"/>
          <a:stretch/>
        </p:blipFill>
        <p:spPr>
          <a:xfrm>
            <a:off x="7789333" y="1273202"/>
            <a:ext cx="3973689" cy="41555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EA9096-5109-4B3A-9A1F-42AC0D9059BA}"/>
              </a:ext>
            </a:extLst>
          </p:cNvPr>
          <p:cNvSpPr txBox="1"/>
          <p:nvPr/>
        </p:nvSpPr>
        <p:spPr>
          <a:xfrm>
            <a:off x="1441103" y="136535"/>
            <a:ext cx="110444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307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будет справедливая игра – кто проиграет не беда</a:t>
            </a:r>
          </a:p>
        </p:txBody>
      </p:sp>
    </p:spTree>
    <p:extLst>
      <p:ext uri="{BB962C8B-B14F-4D97-AF65-F5344CB8AC3E}">
        <p14:creationId xmlns:p14="http://schemas.microsoft.com/office/powerpoint/2010/main" val="3175345777"/>
      </p:ext>
    </p:extLst>
  </p:cSld>
  <p:clrMapOvr>
    <a:masterClrMapping/>
  </p:clrMapOvr>
  <p:transition spd="slow" advTm="5601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368EB2-AE92-42F6-B47A-447830A0E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267" y="1175106"/>
            <a:ext cx="1908213" cy="20789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F3FFD-7F34-4C5E-AC41-642EC2A94E0F}"/>
              </a:ext>
            </a:extLst>
          </p:cNvPr>
          <p:cNvSpPr txBox="1"/>
          <p:nvPr/>
        </p:nvSpPr>
        <p:spPr>
          <a:xfrm>
            <a:off x="3206044" y="647845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BA06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F1D2932-7371-411E-9D6F-297EE7BE7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2924" y="1537230"/>
            <a:ext cx="6829778" cy="512462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D1A51BA-244D-4489-86AF-9E5AD23306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4853" y="4419389"/>
            <a:ext cx="2682472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728968"/>
      </p:ext>
    </p:extLst>
  </p:cSld>
  <p:clrMapOvr>
    <a:masterClrMapping/>
  </p:clrMapOvr>
  <p:transition advTm="4446"/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TM02900771[[fn=Сектор]]</Template>
  <TotalTime>242</TotalTime>
  <Words>76</Words>
  <Application>Microsoft Office PowerPoint</Application>
  <PresentationFormat>Широкоэкранный</PresentationFormat>
  <Paragraphs>15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Century Gothic</vt:lpstr>
      <vt:lpstr>Times New Roman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Andrey Pungin</cp:lastModifiedBy>
  <cp:revision>32</cp:revision>
  <dcterms:created xsi:type="dcterms:W3CDTF">2020-12-20T09:15:49Z</dcterms:created>
  <dcterms:modified xsi:type="dcterms:W3CDTF">2020-12-23T06:52:01Z</dcterms:modified>
</cp:coreProperties>
</file>